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3-Day Package Price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Year 1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Lift Pass</c:v>
                </c:pt>
                <c:pt idx="1">
                  <c:v>Rental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Year 2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Lift Pass</c:v>
                </c:pt>
                <c:pt idx="1">
                  <c:v>Rental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90</c:v>
                </c:pt>
                <c:pt idx="1">
                  <c:v>300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Year 3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Lift Pass</c:v>
                </c:pt>
                <c:pt idx="1">
                  <c:v>Rental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115</c:v>
                </c:pt>
                <c:pt idx="1">
                  <c:v>335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Year 4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Lift Pass</c:v>
                </c:pt>
                <c:pt idx="1">
                  <c:v>Rental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125</c:v>
                </c:pt>
                <c:pt idx="1">
                  <c:v>375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6153680"/>
        <c:axId val="306154072"/>
      </c:barChart>
      <c:catAx>
        <c:axId val="306153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6154072"/>
        <c:crosses val="autoZero"/>
        <c:auto val="1"/>
        <c:lblAlgn val="ctr"/>
        <c:lblOffset val="100"/>
        <c:noMultiLvlLbl val="0"/>
      </c:catAx>
      <c:valAx>
        <c:axId val="306154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61536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94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9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3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6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0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7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22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9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4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FDE50-AB07-48C7-B0FA-2636EBFBF78D}" type="datetimeFigureOut">
              <a:rPr lang="en-US" smtClean="0"/>
              <a:pPr/>
              <a:t>8/27/2013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9A375-659C-4BA7-B0A0-731D6B6B390F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688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FDE50-AB07-48C7-B0FA-2636EBFBF78D}" type="datetimeFigureOut">
              <a:rPr lang="en-US" smtClean="0"/>
              <a:pPr/>
              <a:t>8/27/2013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9A375-659C-4BA7-B0A0-731D6B6B390F}" type="slidenum">
              <a:rPr lang="en-US" smtClean="0"/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Alpine Ski House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Price Increases</a:t>
            </a:r>
            <a:r>
              <a:rPr lang="en-US" smtClean="0"/>
              <a:t>: 2012–2014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3-Day Package Prices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089894"/>
              </p:ext>
            </p:extLst>
          </p:nvPr>
        </p:nvGraphicFramePr>
        <p:xfrm>
          <a:off x="1600200" y="1481138"/>
          <a:ext cx="6675120" cy="3776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Alpine Ski House</vt:lpstr>
      <vt:lpstr>Average 3-Day Package Prices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Alpine Ski House</dc:title>
  <dc:creator>Tim Huddleston</dc:creator>
  <cp:lastModifiedBy>Gambrel, Bryan - Indianapolis</cp:lastModifiedBy>
  <cp:revision>22</cp:revision>
  <dcterms:created xsi:type="dcterms:W3CDTF">2006-11-17T18:40:09Z</dcterms:created>
  <dcterms:modified xsi:type="dcterms:W3CDTF">2013-08-27T16:13:15Z</dcterms:modified>
</cp:coreProperties>
</file>